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7167-16A6-4897-9DB1-9B978267376B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C499-FADD-49FC-95B4-F765837C9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7167-16A6-4897-9DB1-9B978267376B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C499-FADD-49FC-95B4-F765837C9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7167-16A6-4897-9DB1-9B978267376B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C499-FADD-49FC-95B4-F765837C9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7167-16A6-4897-9DB1-9B978267376B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C499-FADD-49FC-95B4-F765837C9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7167-16A6-4897-9DB1-9B978267376B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C499-FADD-49FC-95B4-F765837C9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7167-16A6-4897-9DB1-9B978267376B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C499-FADD-49FC-95B4-F765837C9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7167-16A6-4897-9DB1-9B978267376B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C499-FADD-49FC-95B4-F765837C9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7167-16A6-4897-9DB1-9B978267376B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C499-FADD-49FC-95B4-F765837C9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7167-16A6-4897-9DB1-9B978267376B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C499-FADD-49FC-95B4-F765837C9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7167-16A6-4897-9DB1-9B978267376B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C499-FADD-49FC-95B4-F765837C9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7167-16A6-4897-9DB1-9B978267376B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7C499-FADD-49FC-95B4-F765837C9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27167-16A6-4897-9DB1-9B978267376B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7C499-FADD-49FC-95B4-F765837C9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Electricity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 your paper write your Name, Date, and Electricity </a:t>
            </a:r>
            <a:r>
              <a:rPr lang="en-US" dirty="0" smtClean="0"/>
              <a:t>Test </a:t>
            </a:r>
            <a:r>
              <a:rPr lang="en-US" dirty="0" smtClean="0"/>
              <a:t>in the upper right hand corner.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Ben Franklin first discovered the power of electricity.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Thomas Edison invented the light bulb.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11.  100 ohms x 10 Amps =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A.  1,000 Volts</a:t>
            </a:r>
          </a:p>
          <a:p>
            <a:pPr>
              <a:buNone/>
            </a:pPr>
            <a:r>
              <a:rPr lang="en-US" dirty="0" smtClean="0"/>
              <a:t>B.  10 Volts</a:t>
            </a:r>
          </a:p>
          <a:p>
            <a:pPr>
              <a:buNone/>
            </a:pPr>
            <a:r>
              <a:rPr lang="en-US" dirty="0" smtClean="0"/>
              <a:t>C.  .01 Volt</a:t>
            </a:r>
          </a:p>
          <a:p>
            <a:pPr>
              <a:buNone/>
            </a:pPr>
            <a:r>
              <a:rPr lang="en-US" dirty="0" smtClean="0"/>
              <a:t>D.  10,000 Volts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12.  10 Amps/50 Volts =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5 ohms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.5 ohms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2.5 ohms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50 ohms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13.  2 Amps / 500 Volts =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2.5 ohms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250 ohms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25 ohms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2500 ohms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14.  40 ohms/80 Volts =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20 Amps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12 Amps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2 Amps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40 Amps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15.  2.5 ohms x 10 Amps =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25 volts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2.5 volt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50 Volts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100 Volts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  1 ohm / 12 volts =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6 amps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9 amps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10 amps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12 amps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17.  What type of circuit is the following circuit?</a:t>
            </a:r>
            <a:endParaRPr lang="en-US" dirty="0"/>
          </a:p>
        </p:txBody>
      </p:sp>
      <p:pic>
        <p:nvPicPr>
          <p:cNvPr id="4" name="Content Placeholder 3" descr="series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6600" y="1905000"/>
            <a:ext cx="5229808" cy="4343400"/>
          </a:xfrm>
        </p:spPr>
      </p:pic>
      <p:sp>
        <p:nvSpPr>
          <p:cNvPr id="5" name="TextBox 4"/>
          <p:cNvSpPr txBox="1"/>
          <p:nvPr/>
        </p:nvSpPr>
        <p:spPr>
          <a:xfrm>
            <a:off x="1295400" y="2438400"/>
            <a:ext cx="2667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eriod"/>
            </a:pPr>
            <a:r>
              <a:rPr lang="en-US" sz="3200" dirty="0" smtClean="0"/>
              <a:t>Series</a:t>
            </a:r>
          </a:p>
          <a:p>
            <a:pPr marL="342900" indent="-342900">
              <a:buAutoNum type="alphaUcPeriod"/>
            </a:pPr>
            <a:r>
              <a:rPr lang="en-US" sz="3200" dirty="0" smtClean="0"/>
              <a:t>Parallel</a:t>
            </a:r>
            <a:endParaRPr lang="en-US" sz="3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18.  What type of circuit is the following circuit?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lphaUcPeriod"/>
            </a:pPr>
            <a:r>
              <a:rPr lang="en-US" dirty="0" smtClean="0"/>
              <a:t>Series</a:t>
            </a:r>
          </a:p>
          <a:p>
            <a:pPr>
              <a:buAutoNum type="alphaUcPeriod"/>
            </a:pPr>
            <a:r>
              <a:rPr lang="en-US" dirty="0" smtClean="0"/>
              <a:t>Parallel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parrall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3352800"/>
            <a:ext cx="6582099" cy="230981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Voltage is measured in Ohms.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19.  What type of circuit is the following circuit?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lphaUcPeriod"/>
            </a:pPr>
            <a:r>
              <a:rPr lang="en-US" dirty="0" smtClean="0"/>
              <a:t>Series</a:t>
            </a:r>
          </a:p>
          <a:p>
            <a:pPr>
              <a:buAutoNum type="alphaUcPeriod"/>
            </a:pPr>
            <a:r>
              <a:rPr lang="en-US" dirty="0" smtClean="0"/>
              <a:t>Parallel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series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1834514"/>
            <a:ext cx="5861756" cy="395668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20.  What type of circuit is the following circuit?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lphaUcPeriod"/>
            </a:pPr>
            <a:r>
              <a:rPr lang="en-US" dirty="0" smtClean="0"/>
              <a:t>Series</a:t>
            </a:r>
          </a:p>
          <a:p>
            <a:pPr>
              <a:buAutoNum type="alphaUcPeriod"/>
            </a:pPr>
            <a:r>
              <a:rPr lang="en-US" dirty="0" smtClean="0"/>
              <a:t>Parallel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parall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1740090"/>
            <a:ext cx="5257800" cy="431610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PLEASE!!!!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sure your name is on your paper.</a:t>
            </a:r>
          </a:p>
          <a:p>
            <a:r>
              <a:rPr lang="en-US" dirty="0" smtClean="0"/>
              <a:t>You title the paper electronics test.</a:t>
            </a:r>
          </a:p>
          <a:p>
            <a:r>
              <a:rPr lang="en-US" dirty="0" smtClean="0"/>
              <a:t>You put today’s date.</a:t>
            </a:r>
          </a:p>
          <a:p>
            <a:r>
              <a:rPr lang="en-US" smtClean="0"/>
              <a:t>Class grade 6A or 6B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Resistance is measure in ohms.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Current is measured in Volts.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There are two types of electrical circuits:  parallel and series circuits.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False:</a:t>
            </a:r>
          </a:p>
          <a:p>
            <a:endParaRPr lang="en-US" dirty="0"/>
          </a:p>
          <a:p>
            <a:r>
              <a:rPr lang="en-US" dirty="0" smtClean="0"/>
              <a:t>Ohm’s Law allows us to determine the relationship between voltage, resistance, and current in an electrical circuit.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There are two types of current we use with different circuits:  Direct Current and Alternating Current.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Electricity can be harmful to the human body.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</a:p>
          <a:p>
            <a:endParaRPr lang="en-US" dirty="0"/>
          </a:p>
          <a:p>
            <a:r>
              <a:rPr lang="en-US" dirty="0" smtClean="0"/>
              <a:t>We all have various levels of resistance to electricity.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358</Words>
  <Application>Microsoft Office PowerPoint</Application>
  <PresentationFormat>On-screen Show (4:3)</PresentationFormat>
  <Paragraphs>89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Electricity Test</vt:lpstr>
      <vt:lpstr>1.</vt:lpstr>
      <vt:lpstr>2.  </vt:lpstr>
      <vt:lpstr>3.</vt:lpstr>
      <vt:lpstr>4.</vt:lpstr>
      <vt:lpstr>5.</vt:lpstr>
      <vt:lpstr>6.  </vt:lpstr>
      <vt:lpstr>7.</vt:lpstr>
      <vt:lpstr>8.</vt:lpstr>
      <vt:lpstr>9.</vt:lpstr>
      <vt:lpstr>10.</vt:lpstr>
      <vt:lpstr>11.  100 ohms x 10 Amps =</vt:lpstr>
      <vt:lpstr>12.  10 Amps/50 Volts =</vt:lpstr>
      <vt:lpstr>13.  2 Amps / 500 Volts = </vt:lpstr>
      <vt:lpstr>14.  40 ohms/80 Volts = </vt:lpstr>
      <vt:lpstr>15.  2.5 ohms x 10 Amps =</vt:lpstr>
      <vt:lpstr>16.  1 ohm / 12 volts = </vt:lpstr>
      <vt:lpstr>17.  What type of circuit is the following circuit?</vt:lpstr>
      <vt:lpstr>18.  What type of circuit is the following circuit?</vt:lpstr>
      <vt:lpstr>19.  What type of circuit is the following circuit?</vt:lpstr>
      <vt:lpstr>20.  What type of circuit is the following circuit?</vt:lpstr>
      <vt:lpstr>PLEASE!!!!</vt:lpstr>
    </vt:vector>
  </TitlesOfParts>
  <Company>GSCS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Pre-Test</dc:title>
  <dc:creator>travis.hodges</dc:creator>
  <cp:lastModifiedBy>travis.hodges</cp:lastModifiedBy>
  <cp:revision>4</cp:revision>
  <dcterms:created xsi:type="dcterms:W3CDTF">2012-02-06T13:24:23Z</dcterms:created>
  <dcterms:modified xsi:type="dcterms:W3CDTF">2012-03-02T14:52:44Z</dcterms:modified>
</cp:coreProperties>
</file>